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</p:sldIdLst>
  <p:sldSz cx="12192000" cy="6858000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205"/>
    <a:srgbClr val="DE6F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93FB8D-7156-4BCE-9FC6-157BC4C76B49}" v="8" dt="2023-08-24T05:52:22.1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259" autoAdjust="0"/>
    <p:restoredTop sz="96640" autoAdjust="0"/>
  </p:normalViewPr>
  <p:slideViewPr>
    <p:cSldViewPr snapToGrid="0">
      <p:cViewPr varScale="1">
        <p:scale>
          <a:sx n="99" d="100"/>
          <a:sy n="99" d="100"/>
        </p:scale>
        <p:origin x="17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ako Koshiba (DHL JP)" userId="2cb282a0-4ce5-45fd-b66d-d4002c19bab0" providerId="ADAL" clId="{FA93FB8D-7156-4BCE-9FC6-157BC4C76B49}"/>
    <pc:docChg chg="undo custSel modSld modMainMaster">
      <pc:chgData name="Ayako Koshiba (DHL JP)" userId="2cb282a0-4ce5-45fd-b66d-d4002c19bab0" providerId="ADAL" clId="{FA93FB8D-7156-4BCE-9FC6-157BC4C76B49}" dt="2023-08-24T06:19:52.841" v="79" actId="1076"/>
      <pc:docMkLst>
        <pc:docMk/>
      </pc:docMkLst>
      <pc:sldChg chg="addSp delSp modSp mod">
        <pc:chgData name="Ayako Koshiba (DHL JP)" userId="2cb282a0-4ce5-45fd-b66d-d4002c19bab0" providerId="ADAL" clId="{FA93FB8D-7156-4BCE-9FC6-157BC4C76B49}" dt="2023-08-24T05:53:37.893" v="51" actId="1076"/>
        <pc:sldMkLst>
          <pc:docMk/>
          <pc:sldMk cId="3068086447" sldId="264"/>
        </pc:sldMkLst>
        <pc:spChg chg="mod">
          <ac:chgData name="Ayako Koshiba (DHL JP)" userId="2cb282a0-4ce5-45fd-b66d-d4002c19bab0" providerId="ADAL" clId="{FA93FB8D-7156-4BCE-9FC6-157BC4C76B49}" dt="2023-08-24T05:53:37.893" v="51" actId="1076"/>
          <ac:spMkLst>
            <pc:docMk/>
            <pc:sldMk cId="3068086447" sldId="264"/>
            <ac:spMk id="7" creationId="{00000000-0000-0000-0000-000000000000}"/>
          </ac:spMkLst>
        </pc:spChg>
        <pc:picChg chg="add del">
          <ac:chgData name="Ayako Koshiba (DHL JP)" userId="2cb282a0-4ce5-45fd-b66d-d4002c19bab0" providerId="ADAL" clId="{FA93FB8D-7156-4BCE-9FC6-157BC4C76B49}" dt="2023-08-24T05:50:18.343" v="2" actId="22"/>
          <ac:picMkLst>
            <pc:docMk/>
            <pc:sldMk cId="3068086447" sldId="264"/>
            <ac:picMk id="3" creationId="{03CB4A20-E3DB-3F5F-07AE-463B26F0DA64}"/>
          </ac:picMkLst>
        </pc:picChg>
        <pc:picChg chg="add del mod ord">
          <ac:chgData name="Ayako Koshiba (DHL JP)" userId="2cb282a0-4ce5-45fd-b66d-d4002c19bab0" providerId="ADAL" clId="{FA93FB8D-7156-4BCE-9FC6-157BC4C76B49}" dt="2023-08-24T05:53:05.962" v="46" actId="478"/>
          <ac:picMkLst>
            <pc:docMk/>
            <pc:sldMk cId="3068086447" sldId="264"/>
            <ac:picMk id="5" creationId="{4948C086-C2BE-E0B3-5133-88BBDEFA4FCA}"/>
          </ac:picMkLst>
        </pc:picChg>
        <pc:picChg chg="add del mod">
          <ac:chgData name="Ayako Koshiba (DHL JP)" userId="2cb282a0-4ce5-45fd-b66d-d4002c19bab0" providerId="ADAL" clId="{FA93FB8D-7156-4BCE-9FC6-157BC4C76B49}" dt="2023-08-24T05:50:27.721" v="6" actId="478"/>
          <ac:picMkLst>
            <pc:docMk/>
            <pc:sldMk cId="3068086447" sldId="264"/>
            <ac:picMk id="6" creationId="{00000000-0000-0000-0000-000000000000}"/>
          </ac:picMkLst>
        </pc:picChg>
        <pc:picChg chg="add mod ord">
          <ac:chgData name="Ayako Koshiba (DHL JP)" userId="2cb282a0-4ce5-45fd-b66d-d4002c19bab0" providerId="ADAL" clId="{FA93FB8D-7156-4BCE-9FC6-157BC4C76B49}" dt="2023-08-24T05:53:29.877" v="50" actId="14100"/>
          <ac:picMkLst>
            <pc:docMk/>
            <pc:sldMk cId="3068086447" sldId="264"/>
            <ac:picMk id="9" creationId="{0BC11704-927D-E76A-476C-8863F88FE328}"/>
          </ac:picMkLst>
        </pc:picChg>
      </pc:sldChg>
      <pc:sldChg chg="addSp delSp modSp mod">
        <pc:chgData name="Ayako Koshiba (DHL JP)" userId="2cb282a0-4ce5-45fd-b66d-d4002c19bab0" providerId="ADAL" clId="{FA93FB8D-7156-4BCE-9FC6-157BC4C76B49}" dt="2023-08-24T06:19:52.841" v="79" actId="1076"/>
        <pc:sldMkLst>
          <pc:docMk/>
          <pc:sldMk cId="4177467920" sldId="266"/>
        </pc:sldMkLst>
        <pc:picChg chg="del">
          <ac:chgData name="Ayako Koshiba (DHL JP)" userId="2cb282a0-4ce5-45fd-b66d-d4002c19bab0" providerId="ADAL" clId="{FA93FB8D-7156-4BCE-9FC6-157BC4C76B49}" dt="2023-08-24T05:58:23.828" v="52" actId="478"/>
          <ac:picMkLst>
            <pc:docMk/>
            <pc:sldMk cId="4177467920" sldId="266"/>
            <ac:picMk id="3" creationId="{00000000-0000-0000-0000-000000000000}"/>
          </ac:picMkLst>
        </pc:picChg>
        <pc:picChg chg="add del mod">
          <ac:chgData name="Ayako Koshiba (DHL JP)" userId="2cb282a0-4ce5-45fd-b66d-d4002c19bab0" providerId="ADAL" clId="{FA93FB8D-7156-4BCE-9FC6-157BC4C76B49}" dt="2023-08-24T06:19:32.988" v="74" actId="478"/>
          <ac:picMkLst>
            <pc:docMk/>
            <pc:sldMk cId="4177467920" sldId="266"/>
            <ac:picMk id="4" creationId="{53A7D561-F3F8-5900-DAC6-46EA55F2AAE8}"/>
          </ac:picMkLst>
        </pc:picChg>
        <pc:picChg chg="add del mod">
          <ac:chgData name="Ayako Koshiba (DHL JP)" userId="2cb282a0-4ce5-45fd-b66d-d4002c19bab0" providerId="ADAL" clId="{FA93FB8D-7156-4BCE-9FC6-157BC4C76B49}" dt="2023-08-24T06:18:03.837" v="66" actId="478"/>
          <ac:picMkLst>
            <pc:docMk/>
            <pc:sldMk cId="4177467920" sldId="266"/>
            <ac:picMk id="4" creationId="{BF09B305-95B6-6F96-4BAB-CDF50B79833A}"/>
          </ac:picMkLst>
        </pc:picChg>
        <pc:picChg chg="add del mod">
          <ac:chgData name="Ayako Koshiba (DHL JP)" userId="2cb282a0-4ce5-45fd-b66d-d4002c19bab0" providerId="ADAL" clId="{FA93FB8D-7156-4BCE-9FC6-157BC4C76B49}" dt="2023-08-24T06:17:09.213" v="57" actId="478"/>
          <ac:picMkLst>
            <pc:docMk/>
            <pc:sldMk cId="4177467920" sldId="266"/>
            <ac:picMk id="5" creationId="{423F0A61-EA4F-9F02-A901-77005F0EE7D5}"/>
          </ac:picMkLst>
        </pc:picChg>
        <pc:picChg chg="add mod">
          <ac:chgData name="Ayako Koshiba (DHL JP)" userId="2cb282a0-4ce5-45fd-b66d-d4002c19bab0" providerId="ADAL" clId="{FA93FB8D-7156-4BCE-9FC6-157BC4C76B49}" dt="2023-08-24T06:19:52.841" v="79" actId="1076"/>
          <ac:picMkLst>
            <pc:docMk/>
            <pc:sldMk cId="4177467920" sldId="266"/>
            <ac:picMk id="6" creationId="{D22A1FA8-4FD2-F590-5938-CA463DC25137}"/>
          </ac:picMkLst>
        </pc:picChg>
        <pc:picChg chg="add del mod">
          <ac:chgData name="Ayako Koshiba (DHL JP)" userId="2cb282a0-4ce5-45fd-b66d-d4002c19bab0" providerId="ADAL" clId="{FA93FB8D-7156-4BCE-9FC6-157BC4C76B49}" dt="2023-08-24T06:19:27.317" v="71" actId="478"/>
          <ac:picMkLst>
            <pc:docMk/>
            <pc:sldMk cId="4177467920" sldId="266"/>
            <ac:picMk id="7" creationId="{42F47255-E566-B81D-4784-1C71C870D371}"/>
          </ac:picMkLst>
        </pc:picChg>
      </pc:sldChg>
      <pc:sldChg chg="modSp mod">
        <pc:chgData name="Ayako Koshiba (DHL JP)" userId="2cb282a0-4ce5-45fd-b66d-d4002c19bab0" providerId="ADAL" clId="{FA93FB8D-7156-4BCE-9FC6-157BC4C76B49}" dt="2023-08-24T06:01:49.894" v="56" actId="1076"/>
        <pc:sldMkLst>
          <pc:docMk/>
          <pc:sldMk cId="1287934494" sldId="268"/>
        </pc:sldMkLst>
        <pc:picChg chg="mod">
          <ac:chgData name="Ayako Koshiba (DHL JP)" userId="2cb282a0-4ce5-45fd-b66d-d4002c19bab0" providerId="ADAL" clId="{FA93FB8D-7156-4BCE-9FC6-157BC4C76B49}" dt="2023-08-24T06:01:49.894" v="56" actId="1076"/>
          <ac:picMkLst>
            <pc:docMk/>
            <pc:sldMk cId="1287934494" sldId="268"/>
            <ac:picMk id="3" creationId="{00000000-0000-0000-0000-000000000000}"/>
          </ac:picMkLst>
        </pc:picChg>
      </pc:sldChg>
      <pc:sldMasterChg chg="modSp mod">
        <pc:chgData name="Ayako Koshiba (DHL JP)" userId="2cb282a0-4ce5-45fd-b66d-d4002c19bab0" providerId="ADAL" clId="{FA93FB8D-7156-4BCE-9FC6-157BC4C76B49}" dt="2023-08-24T05:52:22.138" v="43"/>
        <pc:sldMasterMkLst>
          <pc:docMk/>
          <pc:sldMasterMk cId="2874887341" sldId="2147483648"/>
        </pc:sldMasterMkLst>
        <pc:spChg chg="mod ord modVis">
          <ac:chgData name="Ayako Koshiba (DHL JP)" userId="2cb282a0-4ce5-45fd-b66d-d4002c19bab0" providerId="ADAL" clId="{FA93FB8D-7156-4BCE-9FC6-157BC4C76B49}" dt="2023-08-24T05:52:22.138" v="43"/>
          <ac:spMkLst>
            <pc:docMk/>
            <pc:sldMasterMk cId="2874887341" sldId="2147483648"/>
            <ac:spMk id="7" creationId="{003B0359-6EA9-4F20-956A-6EC2F0C4E7FB}"/>
          </ac:spMkLst>
        </pc:spChg>
      </pc:sldMasterChg>
    </pc:docChg>
  </pc:docChgLst>
  <pc:docChgLst>
    <pc:chgData name="Ayako Koshiba (DHL JP)" userId="2cb282a0-4ce5-45fd-b66d-d4002c19bab0" providerId="ADAL" clId="{BF310211-CC88-4412-BBA1-CD9892E4B84E}"/>
    <pc:docChg chg="modSld">
      <pc:chgData name="Ayako Koshiba (DHL JP)" userId="2cb282a0-4ce5-45fd-b66d-d4002c19bab0" providerId="ADAL" clId="{BF310211-CC88-4412-BBA1-CD9892E4B84E}" dt="2023-08-24T04:51:13.249" v="4" actId="1076"/>
      <pc:docMkLst>
        <pc:docMk/>
      </pc:docMkLst>
      <pc:sldChg chg="modSp mod">
        <pc:chgData name="Ayako Koshiba (DHL JP)" userId="2cb282a0-4ce5-45fd-b66d-d4002c19bab0" providerId="ADAL" clId="{BF310211-CC88-4412-BBA1-CD9892E4B84E}" dt="2023-08-24T04:51:13.249" v="4" actId="1076"/>
        <pc:sldMkLst>
          <pc:docMk/>
          <pc:sldMk cId="4177467920" sldId="266"/>
        </pc:sldMkLst>
        <pc:picChg chg="mod">
          <ac:chgData name="Ayako Koshiba (DHL JP)" userId="2cb282a0-4ce5-45fd-b66d-d4002c19bab0" providerId="ADAL" clId="{BF310211-CC88-4412-BBA1-CD9892E4B84E}" dt="2023-08-24T04:51:13.249" v="4" actId="1076"/>
          <ac:picMkLst>
            <pc:docMk/>
            <pc:sldMk cId="4177467920" sldId="266"/>
            <ac:picMk id="3" creationId="{00000000-0000-0000-0000-000000000000}"/>
          </ac:picMkLst>
        </pc:picChg>
      </pc:sldChg>
    </pc:docChg>
  </pc:docChgLst>
  <pc:docChgLst>
    <pc:chgData name="Ayako Koshiba (DHL JP)" userId="2cb282a0-4ce5-45fd-b66d-d4002c19bab0" providerId="ADAL" clId="{D62C1EAC-3CA6-4CD1-A6EF-7E735FDEC1E2}"/>
    <pc:docChg chg="modSld">
      <pc:chgData name="Ayako Koshiba (DHL JP)" userId="2cb282a0-4ce5-45fd-b66d-d4002c19bab0" providerId="ADAL" clId="{D62C1EAC-3CA6-4CD1-A6EF-7E735FDEC1E2}" dt="2023-04-18T09:09:27.469" v="1" actId="1076"/>
      <pc:docMkLst>
        <pc:docMk/>
      </pc:docMkLst>
      <pc:sldChg chg="modSp mod">
        <pc:chgData name="Ayako Koshiba (DHL JP)" userId="2cb282a0-4ce5-45fd-b66d-d4002c19bab0" providerId="ADAL" clId="{D62C1EAC-3CA6-4CD1-A6EF-7E735FDEC1E2}" dt="2023-04-18T09:09:27.469" v="1" actId="1076"/>
        <pc:sldMkLst>
          <pc:docMk/>
          <pc:sldMk cId="3068086447" sldId="264"/>
        </pc:sldMkLst>
        <pc:spChg chg="mod">
          <ac:chgData name="Ayako Koshiba (DHL JP)" userId="2cb282a0-4ce5-45fd-b66d-d4002c19bab0" providerId="ADAL" clId="{D62C1EAC-3CA6-4CD1-A6EF-7E735FDEC1E2}" dt="2023-04-18T09:09:27.469" v="1" actId="1076"/>
          <ac:spMkLst>
            <pc:docMk/>
            <pc:sldMk cId="3068086447" sldId="264"/>
            <ac:spMk id="7" creationId="{00000000-0000-0000-0000-000000000000}"/>
          </ac:spMkLst>
        </pc:spChg>
        <pc:picChg chg="mod">
          <ac:chgData name="Ayako Koshiba (DHL JP)" userId="2cb282a0-4ce5-45fd-b66d-d4002c19bab0" providerId="ADAL" clId="{D62C1EAC-3CA6-4CD1-A6EF-7E735FDEC1E2}" dt="2023-04-18T09:08:05.407" v="0" actId="1076"/>
          <ac:picMkLst>
            <pc:docMk/>
            <pc:sldMk cId="3068086447" sldId="264"/>
            <ac:picMk id="6" creationId="{00000000-0000-0000-0000-000000000000}"/>
          </ac:picMkLst>
        </pc:picChg>
      </pc:sldChg>
    </pc:docChg>
  </pc:docChgLst>
  <pc:docChgLst>
    <pc:chgData name="Ayako Koshiba (DHL JP)" userId="2cb282a0-4ce5-45fd-b66d-d4002c19bab0" providerId="ADAL" clId="{41D5CCE3-5442-4D01-B8AD-8A678E3AD1AA}"/>
    <pc:docChg chg="modSld">
      <pc:chgData name="Ayako Koshiba (DHL JP)" userId="2cb282a0-4ce5-45fd-b66d-d4002c19bab0" providerId="ADAL" clId="{41D5CCE3-5442-4D01-B8AD-8A678E3AD1AA}" dt="2023-05-24T08:19:55.657" v="1" actId="1076"/>
      <pc:docMkLst>
        <pc:docMk/>
      </pc:docMkLst>
      <pc:sldChg chg="modSp mod">
        <pc:chgData name="Ayako Koshiba (DHL JP)" userId="2cb282a0-4ce5-45fd-b66d-d4002c19bab0" providerId="ADAL" clId="{41D5CCE3-5442-4D01-B8AD-8A678E3AD1AA}" dt="2023-05-24T08:19:55.657" v="1" actId="1076"/>
        <pc:sldMkLst>
          <pc:docMk/>
          <pc:sldMk cId="3759698111" sldId="267"/>
        </pc:sldMkLst>
        <pc:picChg chg="mod">
          <ac:chgData name="Ayako Koshiba (DHL JP)" userId="2cb282a0-4ce5-45fd-b66d-d4002c19bab0" providerId="ADAL" clId="{41D5CCE3-5442-4D01-B8AD-8A678E3AD1AA}" dt="2023-05-24T08:19:54.839" v="0" actId="1076"/>
          <ac:picMkLst>
            <pc:docMk/>
            <pc:sldMk cId="3759698111" sldId="267"/>
            <ac:picMk id="7" creationId="{00000000-0000-0000-0000-000000000000}"/>
          </ac:picMkLst>
        </pc:picChg>
        <pc:picChg chg="mod">
          <ac:chgData name="Ayako Koshiba (DHL JP)" userId="2cb282a0-4ce5-45fd-b66d-d4002c19bab0" providerId="ADAL" clId="{41D5CCE3-5442-4D01-B8AD-8A678E3AD1AA}" dt="2023-05-24T08:19:55.657" v="1" actId="1076"/>
          <ac:picMkLst>
            <pc:docMk/>
            <pc:sldMk cId="3759698111" sldId="267"/>
            <ac:picMk id="8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3D52-A8FA-4DFB-9167-A36ED5EED5A8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0602-8DA5-49ED-9F6E-D59A04E73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23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3D52-A8FA-4DFB-9167-A36ED5EED5A8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0602-8DA5-49ED-9F6E-D59A04E73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65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3D52-A8FA-4DFB-9167-A36ED5EED5A8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0602-8DA5-49ED-9F6E-D59A04E73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14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3D52-A8FA-4DFB-9167-A36ED5EED5A8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0602-8DA5-49ED-9F6E-D59A04E73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696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3D52-A8FA-4DFB-9167-A36ED5EED5A8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0602-8DA5-49ED-9F6E-D59A04E73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62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3D52-A8FA-4DFB-9167-A36ED5EED5A8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0602-8DA5-49ED-9F6E-D59A04E73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65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3D52-A8FA-4DFB-9167-A36ED5EED5A8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0602-8DA5-49ED-9F6E-D59A04E73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77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3D52-A8FA-4DFB-9167-A36ED5EED5A8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0602-8DA5-49ED-9F6E-D59A04E73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85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3D52-A8FA-4DFB-9167-A36ED5EED5A8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0602-8DA5-49ED-9F6E-D59A04E73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12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3D52-A8FA-4DFB-9167-A36ED5EED5A8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0602-8DA5-49ED-9F6E-D59A04E73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58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3D52-A8FA-4DFB-9167-A36ED5EED5A8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0602-8DA5-49ED-9F6E-D59A04E73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10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93D52-A8FA-4DFB-9167-A36ED5EED5A8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60602-8DA5-49ED-9F6E-D59A04E73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MSIPCMContentMarking" descr="{&quot;HashCode&quot;:-938250575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003B0359-6EA9-4F20-956A-6EC2F0C4E7FB}"/>
              </a:ext>
            </a:extLst>
          </p:cNvPr>
          <p:cNvSpPr txBox="1"/>
          <p:nvPr userDrawn="1"/>
        </p:nvSpPr>
        <p:spPr>
          <a:xfrm>
            <a:off x="0" y="0"/>
            <a:ext cx="1665012" cy="23431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000">
                <a:solidFill>
                  <a:srgbClr val="747474"/>
                </a:solidFill>
                <a:latin typeface="delivery" panose="020F0503020204020204" pitchFamily="34" charset="0"/>
              </a:rPr>
              <a:t>UNCLASSIFIED (PUBLIC)</a:t>
            </a:r>
            <a:endParaRPr kumimoji="1" lang="ja-JP" altLang="en-US" sz="1000">
              <a:solidFill>
                <a:srgbClr val="747474"/>
              </a:solidFill>
              <a:latin typeface="delivery" panose="020F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88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0BC11704-927D-E76A-476C-8863F88FE3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42517" cy="4163014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0" y="437025"/>
            <a:ext cx="1336630" cy="220390"/>
          </a:xfrm>
          <a:prstGeom prst="rect">
            <a:avLst/>
          </a:prstGeom>
          <a:solidFill>
            <a:srgbClr val="FFCCFF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貴社ツール名</a:t>
            </a: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68086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" y="76200"/>
            <a:ext cx="6143625" cy="684847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4100" y="76199"/>
            <a:ext cx="6057900" cy="684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71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" y="47625"/>
            <a:ext cx="5857875" cy="681037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D22A1FA8-4FD2-F590-5938-CA463DC251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6462" y="150356"/>
            <a:ext cx="6005656" cy="655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467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" y="33337"/>
            <a:ext cx="5781675" cy="679132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1687" y="71436"/>
            <a:ext cx="6067425" cy="6715125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9616538" y="1962837"/>
            <a:ext cx="1233034" cy="169277"/>
          </a:xfrm>
          <a:prstGeom prst="rect">
            <a:avLst/>
          </a:prstGeom>
          <a:solidFill>
            <a:srgbClr val="FFCCFF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1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貴社ツール名</a:t>
            </a:r>
            <a:r>
              <a:rPr lang="en-US" altLang="ja-JP" sz="1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11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113390" y="1370741"/>
            <a:ext cx="1112020" cy="149395"/>
          </a:xfrm>
          <a:prstGeom prst="rect">
            <a:avLst/>
          </a:prstGeom>
          <a:solidFill>
            <a:srgbClr val="FFCCFF"/>
          </a:solidFill>
        </p:spPr>
        <p:txBody>
          <a:bodyPr wrap="square" lIns="0" tIns="0" rIns="0" bIns="0" rtlCol="0">
            <a:noAutofit/>
          </a:bodyPr>
          <a:lstStyle>
            <a:defPPr>
              <a:defRPr lang="ja-JP"/>
            </a:defPPr>
            <a:lvl1pPr>
              <a:defRPr sz="11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en-US" altLang="ja-JP" sz="900" dirty="0"/>
              <a:t>※</a:t>
            </a:r>
            <a:r>
              <a:rPr lang="ja-JP" altLang="en-US" sz="900" dirty="0"/>
              <a:t>　貴社ツール名　</a:t>
            </a:r>
            <a:r>
              <a:rPr lang="en-US" altLang="ja-JP" sz="900" dirty="0"/>
              <a:t>※</a:t>
            </a:r>
            <a:endParaRPr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3759698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"/>
            <a:ext cx="6057900" cy="680085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4102" y="66675"/>
            <a:ext cx="5629275" cy="672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934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8100"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14</Words>
  <Application>Microsoft Office PowerPoint</Application>
  <PresentationFormat>ワイド画面</PresentationFormat>
  <Paragraphs>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Meiryo UI</vt:lpstr>
      <vt:lpstr>游ゴシック</vt:lpstr>
      <vt:lpstr>游ゴシック Light</vt:lpstr>
      <vt:lpstr>Arial</vt:lpstr>
      <vt:lpstr>delivery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DHL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Ayako Koshiba (DHL JP)</dc:creator>
  <cp:lastModifiedBy>Ayako Koshiba (DHL JP)</cp:lastModifiedBy>
  <cp:revision>95</cp:revision>
  <cp:lastPrinted>2021-10-05T09:55:45Z</cp:lastPrinted>
  <dcterms:created xsi:type="dcterms:W3CDTF">2021-08-31T07:13:48Z</dcterms:created>
  <dcterms:modified xsi:type="dcterms:W3CDTF">2023-08-24T06:19:54Z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8650eb9-7b8f-46d8-be44-f11f0c00e846_Enabled">
    <vt:lpwstr>true</vt:lpwstr>
  </property>
  <property fmtid="{D5CDD505-2E9C-101B-9397-08002B2CF9AE}" pid="3" name="MSIP_Label_48650eb9-7b8f-46d8-be44-f11f0c00e846_SetDate">
    <vt:lpwstr>2023-08-24T05:52:22Z</vt:lpwstr>
  </property>
  <property fmtid="{D5CDD505-2E9C-101B-9397-08002B2CF9AE}" pid="4" name="MSIP_Label_48650eb9-7b8f-46d8-be44-f11f0c00e846_Method">
    <vt:lpwstr>Privileged</vt:lpwstr>
  </property>
  <property fmtid="{D5CDD505-2E9C-101B-9397-08002B2CF9AE}" pid="5" name="MSIP_Label_48650eb9-7b8f-46d8-be44-f11f0c00e846_Name">
    <vt:lpwstr>Unclassified (Public)</vt:lpwstr>
  </property>
  <property fmtid="{D5CDD505-2E9C-101B-9397-08002B2CF9AE}" pid="6" name="MSIP_Label_48650eb9-7b8f-46d8-be44-f11f0c00e846_SiteId">
    <vt:lpwstr>cd99fef8-1cd3-4a2a-9bdf-15531181d65e</vt:lpwstr>
  </property>
  <property fmtid="{D5CDD505-2E9C-101B-9397-08002B2CF9AE}" pid="7" name="MSIP_Label_48650eb9-7b8f-46d8-be44-f11f0c00e846_ActionId">
    <vt:lpwstr>31b9df1d-3962-4912-9538-28957e4ef3b6</vt:lpwstr>
  </property>
  <property fmtid="{D5CDD505-2E9C-101B-9397-08002B2CF9AE}" pid="8" name="MSIP_Label_48650eb9-7b8f-46d8-be44-f11f0c00e846_ContentBits">
    <vt:lpwstr>1</vt:lpwstr>
  </property>
</Properties>
</file>